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35"/>
      <p:bold r:id="rId36"/>
      <p:italic r:id="rId37"/>
      <p:boldItalic r:id="rId38"/>
    </p:embeddedFont>
    <p:embeddedFont>
      <p:font typeface="Proxima Nova" panose="020B0604020202020204" charset="0"/>
      <p:regular r:id="rId39"/>
      <p:bold r:id="rId40"/>
      <p:italic r:id="rId41"/>
      <p:boldItalic r:id="rId42"/>
    </p:embeddedFont>
    <p:embeddedFont>
      <p:font typeface="Raleway" pitchFamily="2" charset="0"/>
      <p:regular r:id="rId43"/>
      <p:bold r:id="rId44"/>
      <p:italic r:id="rId45"/>
      <p:boldItalic r:id="rId46"/>
    </p:embeddedFont>
    <p:embeddedFont>
      <p:font typeface="Source Sans Pro" panose="020B0503030403020204" pitchFamily="34" charset="0"/>
      <p:regular r:id="rId4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586" y="2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5.fntdata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42" Type="http://schemas.openxmlformats.org/officeDocument/2006/relationships/font" Target="fonts/font8.fntdata"/><Relationship Id="rId47" Type="http://schemas.openxmlformats.org/officeDocument/2006/relationships/font" Target="fonts/font13.fntdata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3.fntdata"/><Relationship Id="rId40" Type="http://schemas.openxmlformats.org/officeDocument/2006/relationships/font" Target="fonts/font6.fntdata"/><Relationship Id="rId45" Type="http://schemas.openxmlformats.org/officeDocument/2006/relationships/font" Target="fonts/font1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2.fntdata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1.fntdata"/><Relationship Id="rId43" Type="http://schemas.openxmlformats.org/officeDocument/2006/relationships/font" Target="fonts/font9.fntdata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4.fntdata"/><Relationship Id="rId46" Type="http://schemas.openxmlformats.org/officeDocument/2006/relationships/font" Target="fonts/font12.fntdata"/><Relationship Id="rId20" Type="http://schemas.openxmlformats.org/officeDocument/2006/relationships/slide" Target="slides/slide19.xml"/><Relationship Id="rId41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4bc52f6672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g34bc52f6672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4bc52f6672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" name="Google Shape;121;g34bc52f6672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4bc52f6672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g34bc52f6672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4bc52f6672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34bc52f6672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4bc52f6672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9" name="Google Shape;139;g34bc52f6672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4bc52f6672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g34bc52f6672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4bc52f6672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g34bc52f6672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4bc52f6672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g34bc52f6672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4bc52f667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3" name="Google Shape;163;g34bc52f667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4bc52f6672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9" name="Google Shape;169;g34bc52f6672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40c5c1e7e3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40c5c1e7e3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4bc52f6672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5" name="Google Shape;175;g34bc52f6672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34bc52f6672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1" name="Google Shape;181;g34bc52f6672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4bc52f6672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7" name="Google Shape;187;g34bc52f6672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34bc52f6672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3" name="Google Shape;193;g34bc52f6672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34bc52f6672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9" name="Google Shape;199;g34bc52f6672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4bc52f6672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5" name="Google Shape;205;g34bc52f6672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34bc52f6672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1" name="Google Shape;211;g34bc52f6672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34bc52f6672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7" name="Google Shape;217;g34bc52f6672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34bc52f6672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3" name="Google Shape;223;g34bc52f6672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34bc52f6672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9" name="Google Shape;229;g34bc52f6672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389844a11d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" name="Google Shape;72;g3389844a11d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34bc52f6672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5" name="Google Shape;235;g34bc52f6672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34bc52f6672_0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1" name="Google Shape;241;g34bc52f6672_0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34bc52f6672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7" name="Google Shape;247;g34bc52f6672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4b3a1635e5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g34b3a1635e5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4bc52f667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g34bc52f667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4bc52f667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g34bc52f667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4bc52f6672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g34bc52f6672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4bc52f6672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g34bc52f6672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4bc52f6672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g34bc52f6672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Font typeface="Montserrat"/>
              <a:buNone/>
              <a:defRPr sz="4100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35963" y="4296813"/>
            <a:ext cx="389572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1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Calibri"/>
              <a:buChar char="●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■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●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○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35869" y="4737994"/>
            <a:ext cx="1915808" cy="29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950" y="4568875"/>
            <a:ext cx="371380" cy="46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2" name="Google Shape;42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351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Selecting a Project</a:t>
            </a:r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Font typeface="Noto Sans Symbols"/>
              <a:buNone/>
            </a:pPr>
            <a:r>
              <a:rPr lang="en" sz="36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Create Performance Task</a:t>
            </a:r>
            <a:endParaRPr sz="360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118" name="Google Shape;118;p22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PT Practice #1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Brainstorm Ideas (add your own ideas to the list!)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Change the lists to JPG images. 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Select a topic, like your two favorite sports teams, songs from your two favorite musicians, characters from your two favorite shows, etc.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Let the player select which list to traverse. Then display the information.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124" name="Google Shape;124;p23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PT Practice #1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Brainstorm Ideas (add your own ideas to the list!)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Add more lists. Instead of having two lists, try three or four.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Add a single item scroll option. Let the player: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Select a list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Then choose to either scroll each item one at a time (like Mission 7) or traverse all the items like a slideshow.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Add a random item option (like Mission 8).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130" name="Google Shape;130;p24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PT Practice #2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Go to the Sandbox in CodeSpace and open </a:t>
            </a:r>
            <a:r>
              <a:rPr lang="en" sz="2000" b="1" i="1">
                <a:latin typeface="Proxima Nova"/>
                <a:ea typeface="Proxima Nova"/>
                <a:cs typeface="Proxima Nova"/>
                <a:sym typeface="Proxima Nova"/>
              </a:rPr>
              <a:t>PT_Practice2</a:t>
            </a: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Review what the code does.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Review how and where the code meets the PT requirements.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136" name="Google Shape;136;p25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PT Practice #2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What the program does: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This program lets the user play a button press game, with three levels of difficulty.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Brainstorm some new Create PT projects, based on this one.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6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142" name="Google Shape;142;p26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PT Practice #2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Brainstorm Ideas (add your own ideas to the list!)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Change the button press prompts. 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Instead of text that says which button to press, use images (like arrows).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Change the text to colors. Players need to know which button each color represents.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Use the pixels to indicate which button to press. Buttons A and B also have an LED that can light.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7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148" name="Google Shape;148;p27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PT Practice #2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Brainstorm Ideas (add your own ideas to the list!)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Instead of giving the player a choice of levels, have them select the type of prompt: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Image prompt or text prompt.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8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154" name="Google Shape;154;p28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PT Practice #2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Brainstorm Ideas (add your own ideas to the list!)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Change the output. Instead of lighting pixels RED or GREEN: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Display an image for right and wrong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Add a counter that keeps track of correct presses. Then display a message at the end with their results. 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You can even calculate the winning percentage.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9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160" name="Google Shape;160;p29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PT Practice #2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Brainstorm Ideas (add your own ideas to the list!)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Have more than one list, with buttons in different orders.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The CodeX can randomly select which list to traverse for the game.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Create a second list from the first list by mixing up the order of elements. Then traverse the new list for the game.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0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166" name="Google Shape;166;p30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PT Practice #3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Go to the Sandbox in CodeSpace and open </a:t>
            </a:r>
            <a:r>
              <a:rPr lang="en" sz="2000" b="1" i="1">
                <a:latin typeface="Proxima Nova"/>
                <a:ea typeface="Proxima Nova"/>
                <a:cs typeface="Proxima Nova"/>
                <a:sym typeface="Proxima Nova"/>
              </a:rPr>
              <a:t>PT_Practice3</a:t>
            </a: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Review what the code does.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Review how and where the code meets the PT requirements.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1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172" name="Google Shape;172;p31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PT Practice #3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What the program does: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This program selects a random student from a class.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Brainstorm some new Create PT projects, based on this one.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title"/>
          </p:nvPr>
        </p:nvSpPr>
        <p:spPr>
          <a:xfrm>
            <a:off x="610650" y="216425"/>
            <a:ext cx="82218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AP CSP Create Performance Task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610650" y="839825"/>
            <a:ext cx="6114300" cy="425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Create PT specific requirements: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Has input (button presses)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Has output (screen, pixels, audio, etc.)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Creates a list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Uses a list in a meaningful way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Has a function with a parameter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Parameter has an effect on the functionality of the function (Parameter used in if statement)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Function has: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Selection (If statement)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Iteration (Loop)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69" name="Google Shape;69;p14"/>
          <p:cNvPicPr preferRelativeResize="0"/>
          <p:nvPr/>
        </p:nvPicPr>
        <p:blipFill rotWithShape="1">
          <a:blip r:embed="rId3">
            <a:alphaModFix/>
          </a:blip>
          <a:srcRect l="18865" r="20784"/>
          <a:stretch/>
        </p:blipFill>
        <p:spPr>
          <a:xfrm>
            <a:off x="6837500" y="969275"/>
            <a:ext cx="1886026" cy="1757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2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178" name="Google Shape;178;p32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PT Practice #3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Brainstorm Ideas (add your own ideas to the list!)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Use it as a game spinner or card selection for two different games. Have two lists, for two different games. Possibilities include: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Random colors for the squares on an easy child game.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Text on a board game tile (like Life).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Game cards, like Monopoly.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Use it with numbers instead of rolling dice.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Get a random letter, like Bogle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Use images from a Bingo card and randomly select them.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3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184" name="Google Shape;184;p33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PT Practice #3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Brainstorm Ideas (add your own ideas to the list!)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Change the information in the lists. Besides randomly selecting a student, what else might you want to randomly select in a classroom setting: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Review questions (2 different sets) 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Topic starter for a class discussion (2 different sets)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Setting for a story or poem OR writing style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4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190" name="Google Shape;190;p34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PT Practice #3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Brainstorm Ideas (add your own ideas to the list!)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Have something like a cooking competition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Have a list for proteins, another for veggies.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Randomly select a protein and two veggies a group has to use in a meal.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5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196" name="Google Shape;196;p35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PT Practice #3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Brainstorm Ideas (add your own ideas to the list!)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Use the program like flashcards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Have a list for the questions and a list for the answers.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The player can select a random question and say the answer, or select a random answer and say the question. 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If the questions and answers are in the same order, you can even display the question/answer after a time limit.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6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202" name="Google Shape;202;p36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PT Practice #4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Go to the Sandbox in CodeSpace and open </a:t>
            </a:r>
            <a:r>
              <a:rPr lang="en" sz="2000" b="1" i="1">
                <a:latin typeface="Proxima Nova"/>
                <a:ea typeface="Proxima Nova"/>
                <a:cs typeface="Proxima Nova"/>
                <a:sym typeface="Proxima Nova"/>
              </a:rPr>
              <a:t>PT_Practice4</a:t>
            </a: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Review what the code does.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Review how and where the code meets the PT requirements.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7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208" name="Google Shape;208;p37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PT Practice #4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What the program does: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This program plays a hand-eye coordination game with button presses.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Brainstorm some new Create PT projects, based on this one.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8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214" name="Google Shape;214;p38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PT Practice #4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Brainstorm Ideas (add your own ideas to the list!)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Change the list from single letters to something else: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Use pre-defined bitmap images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Use JPG images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Use words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Use numbers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9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220" name="Google Shape;220;p39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PT Practice #4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Brainstorm Ideas (add your own ideas to the list!)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Add a counter to keep track of total number of plays, and another counter for correct button presses.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Use this information to display results at the end.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Instead of selecting a speed for the game, add another list and let the player choose between a letter or an image.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Change the output. Instead of lighting pixels RED or GREEN: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Display an image for right and wrong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0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226" name="Google Shape;226;p40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Remix project and missions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Open a project that you really enjoyed.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What Create PT requirements does it already meet?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What can you add to it to meet all the requirements?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How can you modify the program to add new functionality?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1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232" name="Google Shape;232;p41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7794300" cy="38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You should fully understand the requirements of the Create PT and are ready to start brainstorming an idea for your project. </a:t>
            </a:r>
            <a:endParaRPr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Proxima Nova"/>
              <a:buChar char="●"/>
            </a:pPr>
            <a:r>
              <a:rPr lang="en" sz="2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You will be given class time to complete the project. </a:t>
            </a:r>
            <a:endParaRPr sz="20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Proxima Nova"/>
              <a:buChar char="●"/>
            </a:pPr>
            <a:r>
              <a:rPr lang="en" sz="2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You should be able to complete the code in 7 hours (don’t make it  too complicated).</a:t>
            </a:r>
            <a:endParaRPr sz="20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Proxima Nova"/>
              <a:buChar char="●"/>
            </a:pPr>
            <a:r>
              <a:rPr lang="en" sz="2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Then you will have 2 hours for the Digital Portfolio.</a:t>
            </a:r>
            <a:endParaRPr sz="20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Proxima Nova"/>
              <a:buChar char="●"/>
            </a:pPr>
            <a:r>
              <a:rPr lang="en" sz="2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No new programming skills – This isn’t the time to learn something new. </a:t>
            </a:r>
            <a:endParaRPr sz="20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Proxima Nova"/>
              <a:buChar char="●"/>
            </a:pPr>
            <a:r>
              <a:rPr lang="en" sz="2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Stick with what you already know and make it work.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33333"/>
              <a:buFont typeface="Arial"/>
              <a:buNone/>
            </a:pPr>
            <a:r>
              <a:rPr lang="en" sz="3300"/>
              <a:t>AP CSP Create Performance Task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body" idx="1"/>
          </p:nvPr>
        </p:nvSpPr>
        <p:spPr>
          <a:xfrm>
            <a:off x="567625" y="1152475"/>
            <a:ext cx="6029400" cy="36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Things to remember about the Create PT: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61435" algn="l" rtl="0">
              <a:spcBef>
                <a:spcPts val="1200"/>
              </a:spcBef>
              <a:spcAft>
                <a:spcPts val="0"/>
              </a:spcAft>
              <a:buSzPts val="2092"/>
              <a:buFont typeface="Proxima Nova"/>
              <a:buChar char="●"/>
            </a:pPr>
            <a:r>
              <a:rPr lang="en" sz="2091">
                <a:latin typeface="Proxima Nova"/>
                <a:ea typeface="Proxima Nova"/>
                <a:cs typeface="Proxima Nova"/>
                <a:sym typeface="Proxima Nova"/>
              </a:rPr>
              <a:t>You can work with a partner.</a:t>
            </a:r>
            <a:endParaRPr sz="2091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61435" algn="l" rtl="0">
              <a:spcBef>
                <a:spcPts val="0"/>
              </a:spcBef>
              <a:spcAft>
                <a:spcPts val="0"/>
              </a:spcAft>
              <a:buSzPts val="2092"/>
              <a:buFont typeface="Proxima Nova"/>
              <a:buChar char="●"/>
            </a:pPr>
            <a:r>
              <a:rPr lang="en" sz="2091">
                <a:latin typeface="Proxima Nova"/>
                <a:ea typeface="Proxima Nova"/>
                <a:cs typeface="Proxima Nova"/>
                <a:sym typeface="Proxima Nova"/>
              </a:rPr>
              <a:t>Your classmates can help you.</a:t>
            </a:r>
            <a:endParaRPr sz="2091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61435" algn="l" rtl="0">
              <a:spcBef>
                <a:spcPts val="0"/>
              </a:spcBef>
              <a:spcAft>
                <a:spcPts val="0"/>
              </a:spcAft>
              <a:buSzPts val="2092"/>
              <a:buFont typeface="Proxima Nova"/>
              <a:buChar char="●"/>
            </a:pPr>
            <a:r>
              <a:rPr lang="en" sz="2091">
                <a:latin typeface="Proxima Nova"/>
                <a:ea typeface="Proxima Nova"/>
                <a:cs typeface="Proxima Nova"/>
                <a:sym typeface="Proxima Nova"/>
              </a:rPr>
              <a:t>Your teacher cannot help you.</a:t>
            </a:r>
            <a:endParaRPr sz="2091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61435" algn="l" rtl="0">
              <a:spcBef>
                <a:spcPts val="0"/>
              </a:spcBef>
              <a:spcAft>
                <a:spcPts val="0"/>
              </a:spcAft>
              <a:buSzPts val="2092"/>
              <a:buFont typeface="Proxima Nova"/>
              <a:buChar char="●"/>
            </a:pPr>
            <a:r>
              <a:rPr lang="en" sz="2091">
                <a:latin typeface="Proxima Nova"/>
                <a:ea typeface="Proxima Nova"/>
                <a:cs typeface="Proxima Nova"/>
                <a:sym typeface="Proxima Nova"/>
              </a:rPr>
              <a:t>You cannot use an assigned program or Practice PT for your project, but it can be similar.</a:t>
            </a:r>
            <a:endParaRPr sz="2091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91">
                <a:latin typeface="Proxima Nova"/>
                <a:ea typeface="Proxima Nova"/>
                <a:cs typeface="Proxima Nova"/>
                <a:sym typeface="Proxima Nova"/>
              </a:rPr>
              <a:t>You will be given 9 hours of class time to work on the project</a:t>
            </a: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76" name="Google Shape;76;p15"/>
          <p:cNvPicPr preferRelativeResize="0"/>
          <p:nvPr/>
        </p:nvPicPr>
        <p:blipFill rotWithShape="1">
          <a:blip r:embed="rId3">
            <a:alphaModFix/>
          </a:blip>
          <a:srcRect l="18865" r="20784"/>
          <a:stretch/>
        </p:blipFill>
        <p:spPr>
          <a:xfrm>
            <a:off x="6875800" y="1292300"/>
            <a:ext cx="1837499" cy="171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2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238" name="Google Shape;238;p42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Pick a project that:</a:t>
            </a:r>
            <a:endParaRPr sz="2000" dirty="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Proxima Nova"/>
              <a:buChar char="●"/>
            </a:pPr>
            <a:r>
              <a:rPr lang="en" sz="2000" dirty="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Is personally relevant – a project you are interested in</a:t>
            </a:r>
            <a:endParaRPr sz="2000" dirty="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Proxima Nova"/>
              <a:buChar char="●"/>
            </a:pPr>
            <a:r>
              <a:rPr lang="en" sz="2000" dirty="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Has a clear purpose</a:t>
            </a:r>
            <a:endParaRPr sz="2000" dirty="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Proxima Nova"/>
              <a:buChar char="●"/>
            </a:pPr>
            <a:r>
              <a:rPr lang="en" sz="2000" dirty="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Can meet all the requirements of the Create PT</a:t>
            </a:r>
            <a:endParaRPr sz="2000" dirty="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1000" dirty="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It is helpful if the project:</a:t>
            </a:r>
            <a:endParaRPr sz="2000" dirty="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Proxima Nova"/>
              <a:buChar char="●"/>
            </a:pPr>
            <a:r>
              <a:rPr lang="en" sz="2000" dirty="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Has a detailed introduction or menu of options.</a:t>
            </a:r>
            <a:endParaRPr sz="2000" dirty="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Proxima Nova"/>
              <a:buChar char="○"/>
            </a:pPr>
            <a:r>
              <a:rPr lang="en" sz="2000" dirty="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Tell the user what buttons to use, and for what.</a:t>
            </a:r>
            <a:endParaRPr sz="2000" dirty="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Proxima Nova"/>
              <a:buChar char="●"/>
            </a:pPr>
            <a:r>
              <a:rPr lang="en" sz="2000" dirty="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Has some kind of ending.</a:t>
            </a:r>
            <a:endParaRPr sz="2000" dirty="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3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244" name="Google Shape;244;p43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Final Comments</a:t>
            </a:r>
            <a:endParaRPr sz="20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Proxima Nova"/>
              <a:buChar char="●"/>
            </a:pPr>
            <a:r>
              <a:rPr lang="en" sz="2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Don’t use any code that you don’t understand. The Create PT is all about the writing. If you can’t explain it, don’t use it.</a:t>
            </a:r>
            <a:endParaRPr sz="20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Proxima Nova"/>
              <a:buChar char="●"/>
            </a:pPr>
            <a:r>
              <a:rPr lang="en" sz="2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Work with a partner! Do equal work, and make sure you both understand the code.</a:t>
            </a:r>
            <a:endParaRPr sz="20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Proxima Nova"/>
              <a:buChar char="●"/>
            </a:pPr>
            <a:r>
              <a:rPr lang="en" sz="2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You can get feedback and help from your peers. That means all the students in your class, but no one else.</a:t>
            </a:r>
            <a:endParaRPr sz="20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Proxima Nova"/>
              <a:buChar char="●"/>
            </a:pPr>
            <a:r>
              <a:rPr lang="en" sz="2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DO NOT ask the teacher for any help, other than technical, during the Create PT class hours.</a:t>
            </a:r>
            <a:endParaRPr sz="20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20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4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250" name="Google Shape;250;p44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Final Comments</a:t>
            </a:r>
            <a:endParaRPr sz="20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Proxima Nova"/>
              <a:buChar char="●"/>
            </a:pPr>
            <a:r>
              <a:rPr lang="en" sz="2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Have a plan. </a:t>
            </a:r>
            <a:endParaRPr sz="20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Proxima Nova"/>
              <a:buChar char="○"/>
            </a:pPr>
            <a:r>
              <a:rPr lang="en" sz="2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You can use the remix planning guide, or any other organizer, to help you.</a:t>
            </a:r>
            <a:endParaRPr sz="20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Proxima Nova"/>
              <a:buChar char="○"/>
            </a:pPr>
            <a:r>
              <a:rPr lang="en" sz="2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Get the basics done first. Make sure you have input, output and a list.</a:t>
            </a:r>
            <a:endParaRPr sz="20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Proxima Nova"/>
              <a:buChar char="○"/>
            </a:pPr>
            <a:r>
              <a:rPr lang="en" sz="2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Go step-by-step. Test as you go, and debug frequently.</a:t>
            </a:r>
            <a:endParaRPr sz="20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Proxima Nova"/>
              <a:buChar char="○"/>
            </a:pPr>
            <a:r>
              <a:rPr lang="en" sz="2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Then, if you have time, add more functionality.</a:t>
            </a:r>
            <a:endParaRPr sz="20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567625" y="1152475"/>
            <a:ext cx="8061300" cy="36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Proxima Nova"/>
                <a:ea typeface="Proxima Nova"/>
                <a:cs typeface="Proxima Nova"/>
                <a:sym typeface="Proxima Nova"/>
              </a:rPr>
              <a:t>This lesson will help you come up with an idea for your Create PT project.</a:t>
            </a:r>
            <a:endParaRPr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 dirty="0">
                <a:latin typeface="Proxima Nova"/>
                <a:ea typeface="Proxima Nova"/>
                <a:cs typeface="Proxima Nova"/>
                <a:sym typeface="Proxima Nova"/>
              </a:rPr>
              <a:t>Throughout this course you have:</a:t>
            </a:r>
            <a:endParaRPr sz="2000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 dirty="0">
                <a:latin typeface="Proxima Nova"/>
                <a:ea typeface="Proxima Nova"/>
                <a:cs typeface="Proxima Nova"/>
                <a:sym typeface="Proxima Nova"/>
              </a:rPr>
              <a:t>Created two remix projects</a:t>
            </a:r>
            <a:endParaRPr sz="2000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 dirty="0">
                <a:latin typeface="Proxima Nova"/>
                <a:ea typeface="Proxima Nova"/>
                <a:cs typeface="Proxima Nova"/>
                <a:sym typeface="Proxima Nova"/>
              </a:rPr>
              <a:t>Completed four PT Practice programs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 dirty="0">
                <a:latin typeface="Proxima Nova"/>
                <a:ea typeface="Proxima Nova"/>
                <a:cs typeface="Proxima Nova"/>
                <a:sym typeface="Proxima Nova"/>
              </a:rPr>
              <a:t>Modified one PT Practice program</a:t>
            </a:r>
            <a:endParaRPr sz="2000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000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1"/>
          </p:nvPr>
        </p:nvSpPr>
        <p:spPr>
          <a:xfrm>
            <a:off x="567625" y="1152475"/>
            <a:ext cx="8061300" cy="36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What can your project NOT be?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You CANNOT submit a project completed for an assignment.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This includes all the PT Practice programs.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This includes your remix programs.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This includes the mission programs.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Anything program you received feedback or help from the teacher cannot be submitted as your Create Performance Task.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The teacher cannot assign you a project. You must come up with your own idea. 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9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What can your project be?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Your project can be based on, or similar to, your other programs.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The Create PT needs to be original code, or have a significant extension to a previous program.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It doesn’t need to be a huge project with lots of complicated lines of code – just something that shows what you know and meets the requirements.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It should be something you are interested in.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Your teacher can help you brainstorm ideas, but your actual project is up to you!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PT Practice #1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Go to the Sandbox in CodeSpace and open </a:t>
            </a:r>
            <a:r>
              <a:rPr lang="en" sz="2000" b="1" i="1">
                <a:latin typeface="Proxima Nova"/>
                <a:ea typeface="Proxima Nova"/>
                <a:cs typeface="Proxima Nova"/>
                <a:sym typeface="Proxima Nova"/>
              </a:rPr>
              <a:t>PT_Practice1</a:t>
            </a: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Review what the code does.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Review how and where the code meets the PT requirements.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PT Practice #1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What the program does: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This program lets the player select one of two lists, and it then traverses the list.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Brainstorm some new Create PT projects, based on this one.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567600" y="445025"/>
            <a:ext cx="82647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300"/>
              <a:t>AP CSP Create PT - Selecting a project</a:t>
            </a:r>
            <a:endParaRPr sz="3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body" idx="1"/>
          </p:nvPr>
        </p:nvSpPr>
        <p:spPr>
          <a:xfrm>
            <a:off x="567625" y="1014775"/>
            <a:ext cx="8061300" cy="3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PT Practice #1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Brainstorm Ideas (add your own ideas to the list!)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Proxima Nova"/>
              <a:buChar char="●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Change the lists to text. 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Select a topic, like your two favorite sports teams, songs from your two favorite musicians, characters from your two favorite shows, etc.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○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Let the player select which list to traverse. Then display the information.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2058</Words>
  <Application>Microsoft Office PowerPoint</Application>
  <PresentationFormat>On-screen Show (16:9)</PresentationFormat>
  <Paragraphs>208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Raleway</vt:lpstr>
      <vt:lpstr>Proxima Nova</vt:lpstr>
      <vt:lpstr>Source Sans Pro</vt:lpstr>
      <vt:lpstr>Noto Sans Symbols</vt:lpstr>
      <vt:lpstr>Calibri</vt:lpstr>
      <vt:lpstr>Montserrat</vt:lpstr>
      <vt:lpstr>Plum</vt:lpstr>
      <vt:lpstr>Selecting a Project</vt:lpstr>
      <vt:lpstr>AP CSP Create Performance Task </vt:lpstr>
      <vt:lpstr>AP CSP Create Performance Task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  <vt:lpstr>AP CSP Create PT - Selecting a project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Jill Jones</cp:lastModifiedBy>
  <cp:revision>1</cp:revision>
  <dcterms:modified xsi:type="dcterms:W3CDTF">2025-05-08T03:30:49Z</dcterms:modified>
</cp:coreProperties>
</file>